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6" r:id="rId3"/>
    <p:sldId id="267" r:id="rId4"/>
    <p:sldId id="291" r:id="rId5"/>
    <p:sldId id="289" r:id="rId6"/>
    <p:sldId id="273" r:id="rId7"/>
    <p:sldId id="292" r:id="rId8"/>
    <p:sldId id="261" r:id="rId9"/>
    <p:sldId id="25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3CD"/>
    <a:srgbClr val="F3899F"/>
    <a:srgbClr val="E89472"/>
    <a:srgbClr val="DE6838"/>
    <a:srgbClr val="69E0DB"/>
    <a:srgbClr val="FED352"/>
    <a:srgbClr val="EB788F"/>
    <a:srgbClr val="01A6CF"/>
    <a:srgbClr val="0392B5"/>
    <a:srgbClr val="6B8F3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04" y="80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7A631-9A3C-424E-BC4A-009585B2817D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CB592-6F72-46DF-8003-4B5E85CEC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99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500A3CD-E5DF-40F5-8BE8-50011C1AC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839A18EB-D217-42EC-BCEB-AA95C6A0E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9B68366-20EB-4FB6-8D93-005B6C7C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C15522-E62F-48AF-828F-F04AC89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A0EFFDA-6B83-47D0-A05C-3E43493F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B783D64-8CBF-4D0B-8129-5C613A2A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425E448-76E5-4F04-8B1C-D08A5CC71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3FD035E-E698-4617-BD75-932401A93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4DEF1C9-524F-48C7-A0E2-493E3FB2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B357301-DFA8-4896-84AF-E80D045E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51ADCE3-F842-4240-9E15-4FB08E82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14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AAF435-4E36-4304-B2E1-9824EB60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1BAEFD7-A3BD-4600-B0F6-6D537C867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C9123C3-C402-45E9-A621-175ADAD8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79A6BDF-3BC8-485F-B84D-69096B10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584B12A-E0C8-4ADB-BBE9-A09CFF20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674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B6116BBD-9308-421B-8900-DA7FD237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0081E66-5511-4DE8-8862-91B27BCD8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8C82B67-33CA-4EB4-A1F6-19FF94B7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8754EA8-6F90-47F9-89D8-5698D702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9B25673-BAB6-4933-92D3-104D1C51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6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D1A10BB-47FB-4005-9DB0-DFCEBF5A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4F2812-B004-43C7-8076-725EC0BB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1126E71-8DED-4E0A-BD33-28E122B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E2718EA-8739-46F8-BF71-133BA155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801FDFE-BD10-44FC-A35F-9AF1FDD9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6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7F608A-C3DA-4DF4-8721-2662DE1F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B6FC008-0997-4848-BA7C-18B8E004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9E5C5C5-D2B5-4ED6-B75A-E0BD7413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9A43212-B3FB-49C5-B7D7-BE850F44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420E42A-0DD0-4DE9-A328-28228913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2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F6B57EA-EC5B-48E6-A53C-B38E3B76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BB06D0B-0F94-4498-8F00-90B12954B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6C26799-56A3-4E40-B6C4-21B067F3E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F73317A-5918-4045-BC36-10787FFD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0402A31-5EB4-469B-A018-91419E1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5AAA63B-D0E2-428C-97D6-81AFD3C5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3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84255F-18D2-475C-AD7E-84612127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301AD3C-0AD1-4E59-8160-7A178CC35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8FD7A0D-3AF5-47D1-8691-A75EBFD8F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827B98E-7EAB-4F1F-BB22-27A278E41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4F229F3-7E45-4E15-8A85-958051E52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02644068-15FC-46C5-917F-4E0A0480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F6D18AF-0006-4F99-B626-F044EAD8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44770EB-754C-42A9-8267-30767DC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276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51DF2A-69CA-4457-95A1-5DBBAE73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4B55013-3F14-4094-B8A7-993F424F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F74D6703-C004-47A2-90AC-63D52BFB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67CF2072-67F3-47B0-8461-534FF5F8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5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CB4335E-3532-4835-B0D6-11B45F3F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C540CCD-1125-4231-8F97-20B217D8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1591CC8-E0D1-4146-B4EE-C965648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9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20044B-8C19-4BBE-A747-62E3CA869AD5}"/>
              </a:ext>
            </a:extLst>
          </p:cNvPr>
          <p:cNvSpPr txBox="1"/>
          <p:nvPr userDrawn="1"/>
        </p:nvSpPr>
        <p:spPr>
          <a:xfrm>
            <a:off x="9971768" y="6606059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CB4335E-3532-4835-B0D6-11B45F3F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C540CCD-1125-4231-8F97-20B217D8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1591CC8-E0D1-4146-B4EE-C965648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15383D-390B-421A-9D51-664770ECB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4572E4B-FD10-494D-8D6E-E2D41166D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E58AB90-E639-43C2-8957-74FA426DC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0FBAC61-C4FD-4453-A887-3C039276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B46741D-84E3-4129-9825-FF1342DB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CC30039-A2DC-41B5-9C8E-D978DC6B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9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05CCE09-CE02-4B2F-91AB-A3C0152A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DBF07F0-86C3-4667-81FA-40BEE8001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EA268C0-2D47-481D-B915-D504A37FE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CEA87-F010-4468-A907-FB628D936739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743CC7F-C65E-48D6-9805-6B018E2DE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9AE67E1-D030-4D84-8BB4-388E5B526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32EE-B4A0-4A6B-893F-FB3E31B64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2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A7E9F9-38E7-4C72-AB6B-55234B0E26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4717" y="1298761"/>
            <a:ext cx="7046259" cy="39635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83DEAC-E0D3-4E34-A524-2835111B8C30}"/>
              </a:ext>
            </a:extLst>
          </p:cNvPr>
          <p:cNvSpPr txBox="1"/>
          <p:nvPr/>
        </p:nvSpPr>
        <p:spPr>
          <a:xfrm>
            <a:off x="3273369" y="1837018"/>
            <a:ext cx="55018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i="1" spc="-300" dirty="0" smtClean="0">
                <a:solidFill>
                  <a:srgbClr val="FED352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전에 없던 수영장</a:t>
            </a:r>
            <a:endParaRPr lang="ko-KR" altLang="en-US" sz="6000" b="1" i="1" spc="-300" dirty="0">
              <a:solidFill>
                <a:srgbClr val="FED352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AFF9056-1484-4FD6-BEF4-92D568646793}"/>
              </a:ext>
            </a:extLst>
          </p:cNvPr>
          <p:cNvSpPr txBox="1"/>
          <p:nvPr/>
        </p:nvSpPr>
        <p:spPr>
          <a:xfrm>
            <a:off x="3647065" y="3040948"/>
            <a:ext cx="4551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i="1" spc="-300" dirty="0" smtClean="0">
                <a:solidFill>
                  <a:srgbClr val="FED352"/>
                </a:solidFill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H&amp;M water Pool</a:t>
            </a:r>
            <a:endParaRPr lang="ko-KR" altLang="en-US" sz="6000" b="1" i="1" spc="-300" dirty="0">
              <a:solidFill>
                <a:srgbClr val="FED352"/>
              </a:solidFill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25008" y="745139"/>
            <a:ext cx="8595360" cy="5070764"/>
          </a:xfrm>
          <a:prstGeom prst="rect">
            <a:avLst/>
          </a:prstGeom>
          <a:noFill/>
          <a:ln w="127000">
            <a:solidFill>
              <a:srgbClr val="02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1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문제 정의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9EB22AF-0925-48F2-AB67-C8320B9FACE7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E2A24E32-12F6-45F5-B5FE-F42614068040}"/>
              </a:ext>
            </a:extLst>
          </p:cNvPr>
          <p:cNvSpPr/>
          <p:nvPr/>
        </p:nvSpPr>
        <p:spPr>
          <a:xfrm>
            <a:off x="6298193" y="1477652"/>
            <a:ext cx="5396276" cy="4929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FE40D05A-5AF1-4D61-A08E-73C9EC57D1AB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5DB5C86-9B66-40A0-8956-F74E25B10357}"/>
              </a:ext>
            </a:extLst>
          </p:cNvPr>
          <p:cNvSpPr txBox="1"/>
          <p:nvPr/>
        </p:nvSpPr>
        <p:spPr>
          <a:xfrm>
            <a:off x="6649825" y="1888120"/>
            <a:ext cx="45833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비수기 장기간 방치 기간이 길며 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수질 관리  어려움 및 관리 인력 부족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5DB5C86-9B66-40A0-8956-F74E25B10357}"/>
              </a:ext>
            </a:extLst>
          </p:cNvPr>
          <p:cNvSpPr txBox="1"/>
          <p:nvPr/>
        </p:nvSpPr>
        <p:spPr>
          <a:xfrm>
            <a:off x="1669402" y="1892366"/>
            <a:ext cx="34115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호텔</a:t>
            </a:r>
            <a:r>
              <a:rPr lang="en-US" altLang="ko-KR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 지 등 비수기에 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 인원이 적은 수영장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서울 수영장 호텔 10곳, 서울 호캉스 추천 : 네이버 블로그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03" y="3384815"/>
            <a:ext cx="4182570" cy="26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93" y="3384815"/>
            <a:ext cx="4182570" cy="26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2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bg1"/>
                </a:solidFill>
              </a:rPr>
              <a:t>스페셜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 솔루션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92012" y="2086603"/>
            <a:ext cx="5413594" cy="3568454"/>
            <a:chOff x="481567" y="2838450"/>
            <a:chExt cx="5413594" cy="3568454"/>
          </a:xfrm>
        </p:grpSpPr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19EB22AF-0925-48F2-AB67-C8320B9FACE7}"/>
                </a:ext>
              </a:extLst>
            </p:cNvPr>
            <p:cNvSpPr/>
            <p:nvPr/>
          </p:nvSpPr>
          <p:spPr>
            <a:xfrm>
              <a:off x="481567" y="2838450"/>
              <a:ext cx="5413594" cy="35684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6" name="Picture 2" descr="서울 수영장 호텔 10곳, 서울 호캉스 추천 : 네이버 블로그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103" y="3384815"/>
              <a:ext cx="4182570" cy="2639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5DB5C86-9B66-40A0-8956-F74E25B10357}"/>
              </a:ext>
            </a:extLst>
          </p:cNvPr>
          <p:cNvSpPr txBox="1"/>
          <p:nvPr/>
        </p:nvSpPr>
        <p:spPr>
          <a:xfrm>
            <a:off x="2400300" y="5997506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온도</a:t>
            </a:r>
            <a:r>
              <a:rPr lang="en-US" altLang="ko-KR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습도</a:t>
            </a:r>
            <a:r>
              <a:rPr lang="en-US" altLang="ko-KR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, </a:t>
            </a:r>
            <a:r>
              <a:rPr lang="ko-KR" altLang="en-US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수심 등 다양한 환경을 언제 어디서나 모니터링 및 관리할 수 있는 </a:t>
            </a:r>
            <a:r>
              <a:rPr lang="en-US" altLang="ko-KR" sz="2800" spc="-300" dirty="0" err="1" smtClean="0">
                <a:solidFill>
                  <a:srgbClr val="FF0000"/>
                </a:solidFill>
                <a:latin typeface="+mj-ea"/>
                <a:ea typeface="+mj-ea"/>
              </a:rPr>
              <a:t>Speacial</a:t>
            </a:r>
            <a:r>
              <a:rPr lang="en-US" altLang="ko-KR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수영장</a:t>
            </a:r>
            <a:r>
              <a:rPr lang="en-US" altLang="ko-KR" sz="2800" spc="-300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ko-KR" altLang="en-US" sz="2800" spc="-3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01288" y="1963931"/>
            <a:ext cx="6395042" cy="3910903"/>
          </a:xfrm>
          <a:prstGeom prst="rect">
            <a:avLst/>
          </a:prstGeom>
          <a:noFill/>
          <a:ln w="127000">
            <a:solidFill>
              <a:srgbClr val="02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511412" y="1529761"/>
            <a:ext cx="329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accent1"/>
                </a:solidFill>
              </a:rPr>
              <a:t>스마트 수영장 관리 시스템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" y="3053442"/>
            <a:ext cx="2381250" cy="202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7590757" y="2022341"/>
            <a:ext cx="2928847" cy="1539061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1006468" y="1943815"/>
            <a:ext cx="1773959" cy="1532311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2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 smtClean="0">
                <a:solidFill>
                  <a:schemeClr val="bg1"/>
                </a:solidFill>
              </a:rPr>
              <a:t>스페셜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 솔루션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="" xmlns:a16="http://schemas.microsoft.com/office/drawing/2014/main" id="{E55E3F2A-207D-A8D9-4629-C57682397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169" y="1797490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342899">
              <a:defRPr/>
            </a:pPr>
            <a:endParaRPr lang="ko-KR" altLang="en-US" sz="135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="" xmlns:a16="http://schemas.microsoft.com/office/drawing/2014/main" id="{A6745CBA-FB8F-4AB6-B091-035AB6493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169" y="1797490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342899">
              <a:defRPr/>
            </a:pPr>
            <a:endParaRPr lang="ko-KR" altLang="en-US" sz="1350">
              <a:solidFill>
                <a:prstClr val="black"/>
              </a:solidFill>
              <a:latin typeface="Arial"/>
              <a:ea typeface="맑은 고딕"/>
            </a:endParaRPr>
          </a:p>
        </p:txBody>
      </p:sp>
      <p:sp>
        <p:nvSpPr>
          <p:cNvPr id="30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3409481" y="1943815"/>
            <a:ext cx="1727487" cy="1532311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3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3425304" y="4229477"/>
            <a:ext cx="1707501" cy="1539061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1336271" y="3639000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수심 측정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1580619" y="3600861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3738672" y="3608355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온도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습도 측정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3983020" y="3570216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3767640" y="5893273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조도 측정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4011988" y="5855134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1103221" y="4245489"/>
            <a:ext cx="1742679" cy="1471739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1103221" y="5971576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소리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데시벨</a:t>
            </a:r>
            <a:r>
              <a:rPr kumimoji="1"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측정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1679860" y="5918479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正方形/長方形 13">
            <a:extLst>
              <a:ext uri="{FF2B5EF4-FFF2-40B4-BE49-F238E27FC236}">
                <a16:creationId xmlns="" xmlns:a16="http://schemas.microsoft.com/office/drawing/2014/main" id="{0848F696-5998-4291-AD11-2691F050A3F8}"/>
              </a:ext>
            </a:extLst>
          </p:cNvPr>
          <p:cNvSpPr/>
          <p:nvPr/>
        </p:nvSpPr>
        <p:spPr>
          <a:xfrm>
            <a:off x="8264264" y="4318366"/>
            <a:ext cx="1742679" cy="1471739"/>
          </a:xfrm>
          <a:custGeom>
            <a:avLst/>
            <a:gdLst>
              <a:gd name="connsiteX0" fmla="*/ 0 w 2894793"/>
              <a:gd name="connsiteY0" fmla="*/ 0 h 2993453"/>
              <a:gd name="connsiteX1" fmla="*/ 2894793 w 2894793"/>
              <a:gd name="connsiteY1" fmla="*/ 0 h 2993453"/>
              <a:gd name="connsiteX2" fmla="*/ 2894793 w 2894793"/>
              <a:gd name="connsiteY2" fmla="*/ 2993453 h 2993453"/>
              <a:gd name="connsiteX3" fmla="*/ 0 w 2894793"/>
              <a:gd name="connsiteY3" fmla="*/ 2993453 h 2993453"/>
              <a:gd name="connsiteX4" fmla="*/ 0 w 2894793"/>
              <a:gd name="connsiteY4" fmla="*/ 0 h 299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4793" h="2993453" fill="none" extrusionOk="0">
                <a:moveTo>
                  <a:pt x="0" y="0"/>
                </a:moveTo>
                <a:cubicBezTo>
                  <a:pt x="564127" y="-123458"/>
                  <a:pt x="1667941" y="-63594"/>
                  <a:pt x="2894793" y="0"/>
                </a:cubicBezTo>
                <a:cubicBezTo>
                  <a:pt x="2770590" y="340984"/>
                  <a:pt x="2952548" y="2148074"/>
                  <a:pt x="2894793" y="2993453"/>
                </a:cubicBezTo>
                <a:cubicBezTo>
                  <a:pt x="1868384" y="3075002"/>
                  <a:pt x="1336603" y="2919918"/>
                  <a:pt x="0" y="2993453"/>
                </a:cubicBezTo>
                <a:cubicBezTo>
                  <a:pt x="126173" y="1876249"/>
                  <a:pt x="-163671" y="928438"/>
                  <a:pt x="0" y="0"/>
                </a:cubicBezTo>
                <a:close/>
              </a:path>
              <a:path w="2894793" h="2993453" stroke="0" extrusionOk="0">
                <a:moveTo>
                  <a:pt x="0" y="0"/>
                </a:moveTo>
                <a:cubicBezTo>
                  <a:pt x="774893" y="-122638"/>
                  <a:pt x="1580158" y="-81121"/>
                  <a:pt x="2894793" y="0"/>
                </a:cubicBezTo>
                <a:cubicBezTo>
                  <a:pt x="2925916" y="875208"/>
                  <a:pt x="3022423" y="1768531"/>
                  <a:pt x="2894793" y="2993453"/>
                </a:cubicBezTo>
                <a:cubicBezTo>
                  <a:pt x="1827281" y="3012307"/>
                  <a:pt x="587816" y="2967310"/>
                  <a:pt x="0" y="2993453"/>
                </a:cubicBezTo>
                <a:cubicBezTo>
                  <a:pt x="-62659" y="1825734"/>
                  <a:pt x="150025" y="669886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8549752" y="6071328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그늘 생성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8794100" y="6033189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blog.kakaocdn.net/dn/wpGLY/btrwzcJvegQ/EQ5bmLOAbh1XCNImCShY50/im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65" y="4622331"/>
            <a:ext cx="1151572" cy="9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e01.alicdn.com/kf/Se565779869f44e8eb3957afa20631b43v.jpg?width=1360&amp;height=1360&amp;hash=272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555" y="2106524"/>
            <a:ext cx="1111094" cy="11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rduino 용 수위 센서 액체 수액 수심 감지 센서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21796" y="2106524"/>
            <a:ext cx="1303283" cy="111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841" y="4356872"/>
            <a:ext cx="1325147" cy="1248696"/>
          </a:xfrm>
          <a:prstGeom prst="rect">
            <a:avLst/>
          </a:prstGeom>
        </p:spPr>
      </p:pic>
      <p:pic>
        <p:nvPicPr>
          <p:cNvPr id="2062" name="Picture 14" descr="아두이노용 서보모터의 종류와 사용방법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17" y="4546184"/>
            <a:ext cx="1362096" cy="9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6665163" y="1614213"/>
            <a:ext cx="4691398" cy="4887774"/>
          </a:xfrm>
          <a:prstGeom prst="roundRect">
            <a:avLst>
              <a:gd name="adj" fmla="val 5811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35" name="Picture 2" descr="Wholesale LCD1602 LCD 1602 5V 16x2 노란색 녹색 화면 백라이트 LCD 디스플레이 모듈 컨트롤러 1602A  로봇 스마트 자동차 DIY From m.alibaba.com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2947" y="2548706"/>
            <a:ext cx="1134252" cy="53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16046" y="5971576"/>
            <a:ext cx="6871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입력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86890" y="6033189"/>
            <a:ext cx="887267" cy="3766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출력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14704" y="1610654"/>
            <a:ext cx="5515902" cy="4887774"/>
          </a:xfrm>
          <a:prstGeom prst="roundRect">
            <a:avLst>
              <a:gd name="adj" fmla="val 5811"/>
            </a:avLst>
          </a:prstGeom>
          <a:noFill/>
          <a:ln w="508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55" name="テキスト ボックス 17">
            <a:extLst>
              <a:ext uri="{FF2B5EF4-FFF2-40B4-BE49-F238E27FC236}">
                <a16:creationId xmlns="" xmlns:a16="http://schemas.microsoft.com/office/drawing/2014/main" id="{F62E7906-30E2-451D-BB60-33E7DAE3A3F8}"/>
              </a:ext>
            </a:extLst>
          </p:cNvPr>
          <p:cNvSpPr txBox="1"/>
          <p:nvPr/>
        </p:nvSpPr>
        <p:spPr>
          <a:xfrm>
            <a:off x="8626448" y="378466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전광판</a:t>
            </a:r>
            <a:endParaRPr kumimoji="1" lang="ja-JP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="" xmlns:a16="http://schemas.microsoft.com/office/drawing/2014/main" id="{86F011D9-0807-45CA-A2E8-02B0D46FAE4F}"/>
              </a:ext>
            </a:extLst>
          </p:cNvPr>
          <p:cNvCxnSpPr/>
          <p:nvPr/>
        </p:nvCxnSpPr>
        <p:spPr>
          <a:xfrm>
            <a:off x="8680296" y="3746524"/>
            <a:ext cx="6186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IDM-3DGRAPHICS-QVGA reference design | TI.com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157" y="2197046"/>
            <a:ext cx="1255391" cy="111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1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/>
                </a:solidFill>
              </a:rPr>
              <a:t>3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시스템 구조도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63050" y="5300186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iot_client_wifi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06042" y="5303142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iot_client_bluth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85882" y="1783615"/>
            <a:ext cx="3860557" cy="4712435"/>
          </a:xfrm>
          <a:prstGeom prst="roundRect">
            <a:avLst>
              <a:gd name="adj" fmla="val 5811"/>
            </a:avLst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578" y="1396365"/>
            <a:ext cx="261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50"/>
                </a:solidFill>
              </a:rPr>
              <a:t>아두이노</a:t>
            </a:r>
            <a:r>
              <a:rPr lang="ko-KR" altLang="en-US" b="1" dirty="0">
                <a:solidFill>
                  <a:srgbClr val="00B050"/>
                </a:solidFill>
              </a:rPr>
              <a:t> 클라이언트</a:t>
            </a:r>
          </a:p>
          <a:p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40761" y="1783615"/>
            <a:ext cx="3860557" cy="4712435"/>
          </a:xfrm>
          <a:prstGeom prst="roundRect">
            <a:avLst>
              <a:gd name="adj" fmla="val 5811"/>
            </a:avLst>
          </a:prstGeom>
          <a:noFill/>
          <a:ln w="508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31458" y="1378447"/>
            <a:ext cx="244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00B050"/>
                </a:solidFill>
              </a:rPr>
              <a:t>아두이노</a:t>
            </a:r>
            <a:r>
              <a:rPr lang="ko-KR" altLang="en-US" b="1" dirty="0">
                <a:solidFill>
                  <a:srgbClr val="00B050"/>
                </a:solidFill>
              </a:rPr>
              <a:t> 클라이언트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71650" y="1783616"/>
            <a:ext cx="2844406" cy="2851252"/>
          </a:xfrm>
          <a:prstGeom prst="roundRect">
            <a:avLst>
              <a:gd name="adj" fmla="val 5811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98252" y="1396365"/>
            <a:ext cx="249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라즈베리파이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 서버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6" y="2448474"/>
            <a:ext cx="3097868" cy="223076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105" y="2404106"/>
            <a:ext cx="3097868" cy="22307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7760" y="2368271"/>
            <a:ext cx="1148866" cy="1028192"/>
          </a:xfrm>
          <a:prstGeom prst="rect">
            <a:avLst/>
          </a:prstGeom>
          <a:solidFill>
            <a:srgbClr val="02A3CD"/>
          </a:solidFill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4239" y="2368270"/>
            <a:ext cx="1230756" cy="10281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8" name="오른쪽 화살표 37"/>
          <p:cNvSpPr/>
          <p:nvPr/>
        </p:nvSpPr>
        <p:spPr>
          <a:xfrm>
            <a:off x="4158900" y="3721770"/>
            <a:ext cx="326586" cy="5328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ae01.alicdn.com/kf/S06cb31be42594dcbbc263c03ce424458D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04411" y="1857862"/>
            <a:ext cx="2186938" cy="19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7470814" y="3721770"/>
            <a:ext cx="326586" cy="5328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657222" y="6059724"/>
            <a:ext cx="9526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00B050"/>
                </a:solidFill>
              </a:rPr>
              <a:t>수영장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19878" y="4158562"/>
            <a:ext cx="8001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서버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370988" y="6059724"/>
            <a:ext cx="11065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0B050"/>
                </a:solidFill>
              </a:rPr>
              <a:t>관리실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14281" y="4818764"/>
            <a:ext cx="2844406" cy="1677286"/>
          </a:xfrm>
          <a:prstGeom prst="roundRect">
            <a:avLst>
              <a:gd name="adj" fmla="val 5811"/>
            </a:avLst>
          </a:prstGeom>
          <a:noFill/>
          <a:ln w="508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5484" y="6059724"/>
            <a:ext cx="8001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DB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AutoShape 10" descr="MariaDB 세로 로고"/>
          <p:cNvSpPr>
            <a:spLocks noChangeAspect="1" noChangeArrowheads="1"/>
          </p:cNvSpPr>
          <p:nvPr/>
        </p:nvSpPr>
        <p:spPr bwMode="auto">
          <a:xfrm>
            <a:off x="4942882" y="5136435"/>
            <a:ext cx="192323" cy="19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Amazon RDS for MariaDB – Amazon Web Services(AWS)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82" y="4983430"/>
            <a:ext cx="2043432" cy="105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761050" y="3702878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iot_server</a:t>
            </a:r>
            <a:endParaRPr lang="en-US" altLang="ko-KR" dirty="0" smtClean="0"/>
          </a:p>
          <a:p>
            <a:r>
              <a:rPr lang="en-US" altLang="ko-KR" dirty="0" err="1" smtClean="0"/>
              <a:t>iot_sql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16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/>
                </a:solidFill>
              </a:rPr>
              <a:t>4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결과물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089D089-D4F5-494F-A38B-B61CEA9C3CE3}"/>
              </a:ext>
            </a:extLst>
          </p:cNvPr>
          <p:cNvSpPr/>
          <p:nvPr/>
        </p:nvSpPr>
        <p:spPr>
          <a:xfrm>
            <a:off x="635991" y="26852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0E6CDA6-05D2-4F21-BB02-DBB2C815FFEA}"/>
              </a:ext>
            </a:extLst>
          </p:cNvPr>
          <p:cNvSpPr txBox="1"/>
          <p:nvPr/>
        </p:nvSpPr>
        <p:spPr>
          <a:xfrm>
            <a:off x="1791056" y="522556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수영장  전경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C92C481-D049-4CF1-86EF-2E37366E0399}"/>
              </a:ext>
            </a:extLst>
          </p:cNvPr>
          <p:cNvSpPr/>
          <p:nvPr/>
        </p:nvSpPr>
        <p:spPr>
          <a:xfrm>
            <a:off x="4313911" y="2685231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06ADEE-F1E7-4D9B-B8DA-FEA62F132B1F}"/>
              </a:ext>
            </a:extLst>
          </p:cNvPr>
          <p:cNvSpPr txBox="1"/>
          <p:nvPr/>
        </p:nvSpPr>
        <p:spPr>
          <a:xfrm>
            <a:off x="5392832" y="522556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관리실 전광판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08A2718-09C1-450A-8CC2-7D2457D7B85D}"/>
              </a:ext>
            </a:extLst>
          </p:cNvPr>
          <p:cNvSpPr/>
          <p:nvPr/>
        </p:nvSpPr>
        <p:spPr>
          <a:xfrm>
            <a:off x="7991831" y="26852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A6BCBE-94F9-44AC-8F02-CB70BB732F8D}"/>
              </a:ext>
            </a:extLst>
          </p:cNvPr>
          <p:cNvSpPr txBox="1"/>
          <p:nvPr/>
        </p:nvSpPr>
        <p:spPr>
          <a:xfrm>
            <a:off x="8746145" y="522556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그늘 가리개 작동 현장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6250" t="29444" r="25000" b="56111"/>
          <a:stretch/>
        </p:blipFill>
        <p:spPr>
          <a:xfrm>
            <a:off x="5705831" y="3988839"/>
            <a:ext cx="2133600" cy="9906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11406" t="51112" r="69844" b="34443"/>
          <a:stretch/>
        </p:blipFill>
        <p:spPr>
          <a:xfrm>
            <a:off x="5705830" y="2685230"/>
            <a:ext cx="2133601" cy="990600"/>
          </a:xfrm>
          <a:prstGeom prst="rect">
            <a:avLst/>
          </a:prstGeom>
        </p:spPr>
      </p:pic>
      <p:pic>
        <p:nvPicPr>
          <p:cNvPr id="5" name="KakaoTalk_20230816_16294836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534"/>
                </p14:media>
              </p:ext>
            </p:extLst>
          </p:nvPr>
        </p:nvPicPr>
        <p:blipFill rotWithShape="1">
          <a:blip r:embed="rId5"/>
          <a:srcRect l="8285" t="56465" r="62470" b="8882"/>
          <a:stretch/>
        </p:blipFill>
        <p:spPr>
          <a:xfrm rot="5400000">
            <a:off x="3862764" y="3136376"/>
            <a:ext cx="2294209" cy="13919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90" y="2685228"/>
            <a:ext cx="3525517" cy="2294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24063" t="55833" r="26250" b="2778"/>
          <a:stretch/>
        </p:blipFill>
        <p:spPr>
          <a:xfrm>
            <a:off x="7991831" y="2685227"/>
            <a:ext cx="3525520" cy="22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17CBE19-2908-4C78-9BB7-1CC02F0DCCAD}"/>
              </a:ext>
            </a:extLst>
          </p:cNvPr>
          <p:cNvSpPr/>
          <p:nvPr/>
        </p:nvSpPr>
        <p:spPr>
          <a:xfrm>
            <a:off x="0" y="0"/>
            <a:ext cx="12192000" cy="1218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9EF2FF-3749-46D4-A30B-F47F8E3500BA}"/>
              </a:ext>
            </a:extLst>
          </p:cNvPr>
          <p:cNvSpPr txBox="1"/>
          <p:nvPr/>
        </p:nvSpPr>
        <p:spPr>
          <a:xfrm>
            <a:off x="0" y="97675"/>
            <a:ext cx="8130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chemeClr val="bg1"/>
                </a:solidFill>
              </a:rPr>
              <a:t>5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F2AC65-FC45-46B4-AFB1-1DDD727DD73A}"/>
              </a:ext>
            </a:extLst>
          </p:cNvPr>
          <p:cNvSpPr txBox="1"/>
          <p:nvPr/>
        </p:nvSpPr>
        <p:spPr>
          <a:xfrm>
            <a:off x="685800" y="337065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향후 발전 방향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pic>
        <p:nvPicPr>
          <p:cNvPr id="1026" name="Picture 2" descr="Object Detection Using OpenCV YOLO | Great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60" y="1218863"/>
            <a:ext cx="5807840" cy="32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5DB5C86-9B66-40A0-8956-F74E25B10357}"/>
              </a:ext>
            </a:extLst>
          </p:cNvPr>
          <p:cNvSpPr txBox="1"/>
          <p:nvPr/>
        </p:nvSpPr>
        <p:spPr>
          <a:xfrm>
            <a:off x="-92895" y="2062070"/>
            <a:ext cx="7200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YOLO-tiny </a:t>
            </a:r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모델을 카메라에 연결해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실시간으로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수영장의 사용자의 명수를 파악하거나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사용자의 위험을 파악해서</a:t>
            </a:r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28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사고에 방지하는 기능을 추가하려 하였지만</a:t>
            </a:r>
            <a:r>
              <a:rPr lang="en-US" altLang="ko-KR" sz="2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…</a:t>
            </a:r>
          </a:p>
          <a:p>
            <a:pPr algn="ctr"/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89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E3D77C-4D3F-4711-8C33-1F575B584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BBD1F3-3513-4B29-847C-D552C41352C7}"/>
              </a:ext>
            </a:extLst>
          </p:cNvPr>
          <p:cNvSpPr txBox="1"/>
          <p:nvPr/>
        </p:nvSpPr>
        <p:spPr>
          <a:xfrm>
            <a:off x="469438" y="878200"/>
            <a:ext cx="528862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이번 여름엔</a:t>
            </a:r>
            <a:r>
              <a:rPr lang="en-US" altLang="ko-KR" sz="6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</a:p>
          <a:p>
            <a:endParaRPr lang="en-US" altLang="ko-KR" sz="6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6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H&amp;M </a:t>
            </a:r>
            <a:r>
              <a:rPr lang="ko-KR" altLang="en-US" sz="6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워터풀에서</a:t>
            </a:r>
            <a:endParaRPr lang="en-US" altLang="ko-KR" sz="6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6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6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모히또</a:t>
            </a:r>
            <a:r>
              <a:rPr lang="ko-KR" altLang="en-US" sz="6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한잔</a:t>
            </a:r>
            <a:r>
              <a:rPr lang="en-US" altLang="ko-KR" sz="6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en-US" altLang="ko-KR" sz="6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239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A9E251A-FE9D-412A-B967-17E16F45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래픽 1896" descr="붓놀림">
            <a:extLst>
              <a:ext uri="{FF2B5EF4-FFF2-40B4-BE49-F238E27FC236}">
                <a16:creationId xmlns="" xmlns:a16="http://schemas.microsoft.com/office/drawing/2014/main" id="{7B70920B-4D3D-431C-8621-B632615FC81E}"/>
              </a:ext>
            </a:extLst>
          </p:cNvPr>
          <p:cNvSpPr/>
          <p:nvPr/>
        </p:nvSpPr>
        <p:spPr>
          <a:xfrm>
            <a:off x="2865194" y="2921169"/>
            <a:ext cx="6537813" cy="871672"/>
          </a:xfrm>
          <a:custGeom>
            <a:avLst/>
            <a:gdLst>
              <a:gd name="connsiteX0" fmla="*/ 60981 w 3431354"/>
              <a:gd name="connsiteY0" fmla="*/ 424272 h 457495"/>
              <a:gd name="connsiteX1" fmla="*/ 14804 w 3431354"/>
              <a:gd name="connsiteY1" fmla="*/ 412661 h 457495"/>
              <a:gd name="connsiteX2" fmla="*/ 60981 w 3431354"/>
              <a:gd name="connsiteY2" fmla="*/ 424272 h 457495"/>
              <a:gd name="connsiteX3" fmla="*/ 61324 w 3431354"/>
              <a:gd name="connsiteY3" fmla="*/ 424472 h 457495"/>
              <a:gd name="connsiteX4" fmla="*/ 61591 w 3431354"/>
              <a:gd name="connsiteY4" fmla="*/ 424348 h 457495"/>
              <a:gd name="connsiteX5" fmla="*/ 60981 w 3431354"/>
              <a:gd name="connsiteY5" fmla="*/ 424272 h 457495"/>
              <a:gd name="connsiteX6" fmla="*/ 61324 w 3431354"/>
              <a:gd name="connsiteY6" fmla="*/ 424472 h 457495"/>
              <a:gd name="connsiteX7" fmla="*/ 3418544 w 3431354"/>
              <a:gd name="connsiteY7" fmla="*/ 13002 h 457495"/>
              <a:gd name="connsiteX8" fmla="*/ 3404304 w 3431354"/>
              <a:gd name="connsiteY8" fmla="*/ 13573 h 457495"/>
              <a:gd name="connsiteX9" fmla="*/ 3418544 w 3431354"/>
              <a:gd name="connsiteY9" fmla="*/ 13002 h 457495"/>
              <a:gd name="connsiteX10" fmla="*/ 899438 w 3431354"/>
              <a:gd name="connsiteY10" fmla="*/ 450895 h 457495"/>
              <a:gd name="connsiteX11" fmla="*/ 902077 w 3431354"/>
              <a:gd name="connsiteY11" fmla="*/ 435674 h 457495"/>
              <a:gd name="connsiteX12" fmla="*/ 951978 w 3431354"/>
              <a:gd name="connsiteY12" fmla="*/ 449332 h 457495"/>
              <a:gd name="connsiteX13" fmla="*/ 1028140 w 3431354"/>
              <a:gd name="connsiteY13" fmla="*/ 440122 h 457495"/>
              <a:gd name="connsiteX14" fmla="*/ 1045247 w 3431354"/>
              <a:gd name="connsiteY14" fmla="*/ 449228 h 457495"/>
              <a:gd name="connsiteX15" fmla="*/ 1076080 w 3431354"/>
              <a:gd name="connsiteY15" fmla="*/ 443522 h 457495"/>
              <a:gd name="connsiteX16" fmla="*/ 1069784 w 3431354"/>
              <a:gd name="connsiteY16" fmla="*/ 436502 h 457495"/>
              <a:gd name="connsiteX17" fmla="*/ 1096635 w 3431354"/>
              <a:gd name="connsiteY17" fmla="*/ 432368 h 457495"/>
              <a:gd name="connsiteX18" fmla="*/ 1098311 w 3431354"/>
              <a:gd name="connsiteY18" fmla="*/ 444284 h 457495"/>
              <a:gd name="connsiteX19" fmla="*/ 1580943 w 3431354"/>
              <a:gd name="connsiteY19" fmla="*/ 453838 h 457495"/>
              <a:gd name="connsiteX20" fmla="*/ 1539023 w 3431354"/>
              <a:gd name="connsiteY20" fmla="*/ 437083 h 457495"/>
              <a:gd name="connsiteX21" fmla="*/ 1577257 w 3431354"/>
              <a:gd name="connsiteY21" fmla="*/ 431625 h 457495"/>
              <a:gd name="connsiteX22" fmla="*/ 1636302 w 3431354"/>
              <a:gd name="connsiteY22" fmla="*/ 457495 h 457495"/>
              <a:gd name="connsiteX23" fmla="*/ 1642036 w 3431354"/>
              <a:gd name="connsiteY23" fmla="*/ 445789 h 457495"/>
              <a:gd name="connsiteX24" fmla="*/ 1651971 w 3431354"/>
              <a:gd name="connsiteY24" fmla="*/ 452952 h 457495"/>
              <a:gd name="connsiteX25" fmla="*/ 1749964 w 3431354"/>
              <a:gd name="connsiteY25" fmla="*/ 449771 h 457495"/>
              <a:gd name="connsiteX26" fmla="*/ 1841575 w 3431354"/>
              <a:gd name="connsiteY26" fmla="*/ 437712 h 457495"/>
              <a:gd name="connsiteX27" fmla="*/ 1839584 w 3431354"/>
              <a:gd name="connsiteY27" fmla="*/ 427434 h 457495"/>
              <a:gd name="connsiteX28" fmla="*/ 1876370 w 3431354"/>
              <a:gd name="connsiteY28" fmla="*/ 430435 h 457495"/>
              <a:gd name="connsiteX29" fmla="*/ 1912336 w 3431354"/>
              <a:gd name="connsiteY29" fmla="*/ 416414 h 457495"/>
              <a:gd name="connsiteX30" fmla="*/ 1932015 w 3431354"/>
              <a:gd name="connsiteY30" fmla="*/ 432388 h 457495"/>
              <a:gd name="connsiteX31" fmla="*/ 1962009 w 3431354"/>
              <a:gd name="connsiteY31" fmla="*/ 431768 h 457495"/>
              <a:gd name="connsiteX32" fmla="*/ 1947684 w 3431354"/>
              <a:gd name="connsiteY32" fmla="*/ 427854 h 457495"/>
              <a:gd name="connsiteX33" fmla="*/ 2030437 w 3431354"/>
              <a:gd name="connsiteY33" fmla="*/ 423977 h 457495"/>
              <a:gd name="connsiteX34" fmla="*/ 2016511 w 3431354"/>
              <a:gd name="connsiteY34" fmla="*/ 418395 h 457495"/>
              <a:gd name="connsiteX35" fmla="*/ 2066718 w 3431354"/>
              <a:gd name="connsiteY35" fmla="*/ 430349 h 457495"/>
              <a:gd name="connsiteX36" fmla="*/ 2043591 w 3431354"/>
              <a:gd name="connsiteY36" fmla="*/ 434626 h 457495"/>
              <a:gd name="connsiteX37" fmla="*/ 2134621 w 3431354"/>
              <a:gd name="connsiteY37" fmla="*/ 425958 h 457495"/>
              <a:gd name="connsiteX38" fmla="*/ 2123506 w 3431354"/>
              <a:gd name="connsiteY38" fmla="*/ 425577 h 457495"/>
              <a:gd name="connsiteX39" fmla="*/ 2407246 w 3431354"/>
              <a:gd name="connsiteY39" fmla="*/ 382838 h 457495"/>
              <a:gd name="connsiteX40" fmla="*/ 2390415 w 3431354"/>
              <a:gd name="connsiteY40" fmla="*/ 372046 h 457495"/>
              <a:gd name="connsiteX41" fmla="*/ 2421848 w 3431354"/>
              <a:gd name="connsiteY41" fmla="*/ 362960 h 457495"/>
              <a:gd name="connsiteX42" fmla="*/ 2403560 w 3431354"/>
              <a:gd name="connsiteY42" fmla="*/ 394478 h 457495"/>
              <a:gd name="connsiteX43" fmla="*/ 2883486 w 3431354"/>
              <a:gd name="connsiteY43" fmla="*/ 392373 h 457495"/>
              <a:gd name="connsiteX44" fmla="*/ 2887716 w 3431354"/>
              <a:gd name="connsiteY44" fmla="*/ 411213 h 457495"/>
              <a:gd name="connsiteX45" fmla="*/ 2926863 w 3431354"/>
              <a:gd name="connsiteY45" fmla="*/ 400698 h 457495"/>
              <a:gd name="connsiteX46" fmla="*/ 2921406 w 3431354"/>
              <a:gd name="connsiteY46" fmla="*/ 410699 h 457495"/>
              <a:gd name="connsiteX47" fmla="*/ 2944208 w 3431354"/>
              <a:gd name="connsiteY47" fmla="*/ 408118 h 457495"/>
              <a:gd name="connsiteX48" fmla="*/ 2929978 w 3431354"/>
              <a:gd name="connsiteY48" fmla="*/ 382134 h 457495"/>
              <a:gd name="connsiteX49" fmla="*/ 2963382 w 3431354"/>
              <a:gd name="connsiteY49" fmla="*/ 383296 h 457495"/>
              <a:gd name="connsiteX50" fmla="*/ 2961896 w 3431354"/>
              <a:gd name="connsiteY50" fmla="*/ 391744 h 457495"/>
              <a:gd name="connsiteX51" fmla="*/ 3013598 w 3431354"/>
              <a:gd name="connsiteY51" fmla="*/ 373180 h 457495"/>
              <a:gd name="connsiteX52" fmla="*/ 3184762 w 3431354"/>
              <a:gd name="connsiteY52" fmla="*/ 375828 h 457495"/>
              <a:gd name="connsiteX53" fmla="*/ 3160493 w 3431354"/>
              <a:gd name="connsiteY53" fmla="*/ 386858 h 457495"/>
              <a:gd name="connsiteX54" fmla="*/ 3186210 w 3431354"/>
              <a:gd name="connsiteY54" fmla="*/ 389458 h 457495"/>
              <a:gd name="connsiteX55" fmla="*/ 3199059 w 3431354"/>
              <a:gd name="connsiteY55" fmla="*/ 379724 h 457495"/>
              <a:gd name="connsiteX56" fmla="*/ 3328580 w 3431354"/>
              <a:gd name="connsiteY56" fmla="*/ 363912 h 457495"/>
              <a:gd name="connsiteX57" fmla="*/ 3405647 w 3431354"/>
              <a:gd name="connsiteY57" fmla="*/ 22727 h 457495"/>
              <a:gd name="connsiteX58" fmla="*/ 3431355 w 3431354"/>
              <a:gd name="connsiteY58" fmla="*/ 25346 h 457495"/>
              <a:gd name="connsiteX59" fmla="*/ 3394836 w 3431354"/>
              <a:gd name="connsiteY59" fmla="*/ 20641 h 457495"/>
              <a:gd name="connsiteX60" fmla="*/ 3392826 w 3431354"/>
              <a:gd name="connsiteY60" fmla="*/ 32480 h 457495"/>
              <a:gd name="connsiteX61" fmla="*/ 3360318 w 3431354"/>
              <a:gd name="connsiteY61" fmla="*/ 26251 h 457495"/>
              <a:gd name="connsiteX62" fmla="*/ 3404294 w 3431354"/>
              <a:gd name="connsiteY62" fmla="*/ 13564 h 457495"/>
              <a:gd name="connsiteX63" fmla="*/ 3358317 w 3431354"/>
              <a:gd name="connsiteY63" fmla="*/ 15983 h 457495"/>
              <a:gd name="connsiteX64" fmla="*/ 3338658 w 3431354"/>
              <a:gd name="connsiteY64" fmla="*/ 0 h 457495"/>
              <a:gd name="connsiteX65" fmla="*/ 3285251 w 3431354"/>
              <a:gd name="connsiteY65" fmla="*/ 6601 h 457495"/>
              <a:gd name="connsiteX66" fmla="*/ 3285565 w 3431354"/>
              <a:gd name="connsiteY66" fmla="*/ 4896 h 457495"/>
              <a:gd name="connsiteX67" fmla="*/ 3180295 w 3431354"/>
              <a:gd name="connsiteY67" fmla="*/ 9697 h 457495"/>
              <a:gd name="connsiteX68" fmla="*/ 3184534 w 3431354"/>
              <a:gd name="connsiteY68" fmla="*/ 6458 h 457495"/>
              <a:gd name="connsiteX69" fmla="*/ 3118125 w 3431354"/>
              <a:gd name="connsiteY69" fmla="*/ 2410 h 457495"/>
              <a:gd name="connsiteX70" fmla="*/ 3116420 w 3431354"/>
              <a:gd name="connsiteY70" fmla="*/ 12525 h 457495"/>
              <a:gd name="connsiteX71" fmla="*/ 3046774 w 3431354"/>
              <a:gd name="connsiteY71" fmla="*/ 4982 h 457495"/>
              <a:gd name="connsiteX72" fmla="*/ 3026523 w 3431354"/>
              <a:gd name="connsiteY72" fmla="*/ 14469 h 457495"/>
              <a:gd name="connsiteX73" fmla="*/ 2428230 w 3431354"/>
              <a:gd name="connsiteY73" fmla="*/ 27613 h 457495"/>
              <a:gd name="connsiteX74" fmla="*/ 2432182 w 3431354"/>
              <a:gd name="connsiteY74" fmla="*/ 26099 h 457495"/>
              <a:gd name="connsiteX75" fmla="*/ 1803761 w 3431354"/>
              <a:gd name="connsiteY75" fmla="*/ 43167 h 457495"/>
              <a:gd name="connsiteX76" fmla="*/ 1719627 w 3431354"/>
              <a:gd name="connsiteY76" fmla="*/ 33414 h 457495"/>
              <a:gd name="connsiteX77" fmla="*/ 1717865 w 3431354"/>
              <a:gd name="connsiteY77" fmla="*/ 43548 h 457495"/>
              <a:gd name="connsiteX78" fmla="*/ 1633559 w 3431354"/>
              <a:gd name="connsiteY78" fmla="*/ 53997 h 457495"/>
              <a:gd name="connsiteX79" fmla="*/ 1113532 w 3431354"/>
              <a:gd name="connsiteY79" fmla="*/ 44844 h 457495"/>
              <a:gd name="connsiteX80" fmla="*/ 973467 w 3431354"/>
              <a:gd name="connsiteY80" fmla="*/ 56902 h 457495"/>
              <a:gd name="connsiteX81" fmla="*/ 977743 w 3431354"/>
              <a:gd name="connsiteY81" fmla="*/ 53654 h 457495"/>
              <a:gd name="connsiteX82" fmla="*/ 620585 w 3431354"/>
              <a:gd name="connsiteY82" fmla="*/ 51006 h 457495"/>
              <a:gd name="connsiteX83" fmla="*/ 627719 w 3431354"/>
              <a:gd name="connsiteY83" fmla="*/ 52978 h 457495"/>
              <a:gd name="connsiteX84" fmla="*/ 551290 w 3431354"/>
              <a:gd name="connsiteY84" fmla="*/ 41777 h 457495"/>
              <a:gd name="connsiteX85" fmla="*/ 501312 w 3431354"/>
              <a:gd name="connsiteY85" fmla="*/ 67151 h 457495"/>
              <a:gd name="connsiteX86" fmla="*/ 501884 w 3431354"/>
              <a:gd name="connsiteY86" fmla="*/ 63770 h 457495"/>
              <a:gd name="connsiteX87" fmla="*/ 389775 w 3431354"/>
              <a:gd name="connsiteY87" fmla="*/ 81858 h 457495"/>
              <a:gd name="connsiteX88" fmla="*/ 391251 w 3431354"/>
              <a:gd name="connsiteY88" fmla="*/ 73409 h 457495"/>
              <a:gd name="connsiteX89" fmla="*/ 278227 w 3431354"/>
              <a:gd name="connsiteY89" fmla="*/ 79601 h 457495"/>
              <a:gd name="connsiteX90" fmla="*/ 77983 w 3431354"/>
              <a:gd name="connsiteY90" fmla="*/ 72562 h 457495"/>
              <a:gd name="connsiteX91" fmla="*/ 33397 w 3431354"/>
              <a:gd name="connsiteY91" fmla="*/ 48482 h 457495"/>
              <a:gd name="connsiteX92" fmla="*/ 26872 w 3431354"/>
              <a:gd name="connsiteY92" fmla="*/ 50873 h 457495"/>
              <a:gd name="connsiteX93" fmla="*/ 46217 w 3431354"/>
              <a:gd name="connsiteY93" fmla="*/ 403574 h 457495"/>
              <a:gd name="connsiteX94" fmla="*/ 44770 w 3431354"/>
              <a:gd name="connsiteY94" fmla="*/ 412004 h 457495"/>
              <a:gd name="connsiteX95" fmla="*/ 62791 w 3431354"/>
              <a:gd name="connsiteY95" fmla="*/ 410918 h 457495"/>
              <a:gd name="connsiteX96" fmla="*/ 92947 w 3431354"/>
              <a:gd name="connsiteY96" fmla="*/ 413709 h 457495"/>
              <a:gd name="connsiteX97" fmla="*/ 63324 w 3431354"/>
              <a:gd name="connsiteY97" fmla="*/ 412680 h 457495"/>
              <a:gd name="connsiteX98" fmla="*/ 61591 w 3431354"/>
              <a:gd name="connsiteY98" fmla="*/ 424367 h 457495"/>
              <a:gd name="connsiteX99" fmla="*/ 86689 w 3431354"/>
              <a:gd name="connsiteY99" fmla="*/ 428778 h 457495"/>
              <a:gd name="connsiteX100" fmla="*/ 80165 w 3431354"/>
              <a:gd name="connsiteY100" fmla="*/ 423443 h 457495"/>
              <a:gd name="connsiteX101" fmla="*/ 122360 w 3431354"/>
              <a:gd name="connsiteY101" fmla="*/ 416433 h 457495"/>
              <a:gd name="connsiteX102" fmla="*/ 149745 w 3431354"/>
              <a:gd name="connsiteY102" fmla="*/ 431006 h 457495"/>
              <a:gd name="connsiteX103" fmla="*/ 557720 w 3431354"/>
              <a:gd name="connsiteY103" fmla="*/ 445399 h 457495"/>
              <a:gd name="connsiteX104" fmla="*/ 553119 w 3431354"/>
              <a:gd name="connsiteY104" fmla="*/ 450342 h 457495"/>
              <a:gd name="connsiteX105" fmla="*/ 669829 w 3431354"/>
              <a:gd name="connsiteY105" fmla="*/ 444246 h 457495"/>
              <a:gd name="connsiteX106" fmla="*/ 686374 w 3431354"/>
              <a:gd name="connsiteY106" fmla="*/ 456724 h 457495"/>
              <a:gd name="connsiteX107" fmla="*/ 899438 w 3431354"/>
              <a:gd name="connsiteY107" fmla="*/ 450895 h 45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31354" h="457495">
                <a:moveTo>
                  <a:pt x="60981" y="424272"/>
                </a:moveTo>
                <a:cubicBezTo>
                  <a:pt x="43674" y="422739"/>
                  <a:pt x="25396" y="421853"/>
                  <a:pt x="14804" y="412661"/>
                </a:cubicBezTo>
                <a:cubicBezTo>
                  <a:pt x="33502" y="411642"/>
                  <a:pt x="47665" y="415471"/>
                  <a:pt x="60981" y="424272"/>
                </a:cubicBezTo>
                <a:close/>
                <a:moveTo>
                  <a:pt x="61324" y="424472"/>
                </a:moveTo>
                <a:cubicBezTo>
                  <a:pt x="61391" y="424425"/>
                  <a:pt x="61515" y="424386"/>
                  <a:pt x="61591" y="424348"/>
                </a:cubicBezTo>
                <a:cubicBezTo>
                  <a:pt x="61353" y="424339"/>
                  <a:pt x="61181" y="424301"/>
                  <a:pt x="60981" y="424272"/>
                </a:cubicBezTo>
                <a:cubicBezTo>
                  <a:pt x="61115" y="424367"/>
                  <a:pt x="61219" y="424386"/>
                  <a:pt x="61324" y="424472"/>
                </a:cubicBezTo>
                <a:close/>
                <a:moveTo>
                  <a:pt x="3418544" y="13002"/>
                </a:moveTo>
                <a:cubicBezTo>
                  <a:pt x="3414219" y="13183"/>
                  <a:pt x="3409295" y="13364"/>
                  <a:pt x="3404304" y="13573"/>
                </a:cubicBezTo>
                <a:cubicBezTo>
                  <a:pt x="3409067" y="13849"/>
                  <a:pt x="3413924" y="13878"/>
                  <a:pt x="3418544" y="13002"/>
                </a:cubicBezTo>
                <a:close/>
                <a:moveTo>
                  <a:pt x="899438" y="450895"/>
                </a:moveTo>
                <a:lnTo>
                  <a:pt x="902077" y="435674"/>
                </a:lnTo>
                <a:cubicBezTo>
                  <a:pt x="943130" y="435455"/>
                  <a:pt x="914031" y="453095"/>
                  <a:pt x="951978" y="449332"/>
                </a:cubicBezTo>
                <a:cubicBezTo>
                  <a:pt x="966828" y="427796"/>
                  <a:pt x="1015024" y="451561"/>
                  <a:pt x="1028140" y="440122"/>
                </a:cubicBezTo>
                <a:cubicBezTo>
                  <a:pt x="1027845" y="441836"/>
                  <a:pt x="1046428" y="442484"/>
                  <a:pt x="1045247" y="449228"/>
                </a:cubicBezTo>
                <a:cubicBezTo>
                  <a:pt x="1050934" y="437531"/>
                  <a:pt x="1064364" y="446513"/>
                  <a:pt x="1076080" y="443522"/>
                </a:cubicBezTo>
                <a:cubicBezTo>
                  <a:pt x="1080328" y="440274"/>
                  <a:pt x="1072965" y="440027"/>
                  <a:pt x="1069784" y="436502"/>
                </a:cubicBezTo>
                <a:lnTo>
                  <a:pt x="1096635" y="432368"/>
                </a:lnTo>
                <a:cubicBezTo>
                  <a:pt x="1107131" y="436131"/>
                  <a:pt x="1109722" y="443008"/>
                  <a:pt x="1098311" y="444284"/>
                </a:cubicBezTo>
                <a:cubicBezTo>
                  <a:pt x="1168482" y="448475"/>
                  <a:pt x="1505352" y="459677"/>
                  <a:pt x="1580943" y="453838"/>
                </a:cubicBezTo>
                <a:cubicBezTo>
                  <a:pt x="1571227" y="445008"/>
                  <a:pt x="1547891" y="450971"/>
                  <a:pt x="1539023" y="437083"/>
                </a:cubicBezTo>
                <a:cubicBezTo>
                  <a:pt x="1559007" y="429301"/>
                  <a:pt x="1568446" y="439807"/>
                  <a:pt x="1577257" y="431625"/>
                </a:cubicBezTo>
                <a:cubicBezTo>
                  <a:pt x="1584924" y="452276"/>
                  <a:pt x="1621176" y="436569"/>
                  <a:pt x="1636302" y="457495"/>
                </a:cubicBezTo>
                <a:lnTo>
                  <a:pt x="1642036" y="445789"/>
                </a:lnTo>
                <a:lnTo>
                  <a:pt x="1651971" y="452952"/>
                </a:lnTo>
                <a:cubicBezTo>
                  <a:pt x="1739858" y="440769"/>
                  <a:pt x="1672049" y="447008"/>
                  <a:pt x="1749964" y="449771"/>
                </a:cubicBezTo>
                <a:cubicBezTo>
                  <a:pt x="1795055" y="447970"/>
                  <a:pt x="1816486" y="431730"/>
                  <a:pt x="1841575" y="437712"/>
                </a:cubicBezTo>
                <a:cubicBezTo>
                  <a:pt x="1837851" y="437588"/>
                  <a:pt x="1827907" y="430425"/>
                  <a:pt x="1839584" y="427434"/>
                </a:cubicBezTo>
                <a:cubicBezTo>
                  <a:pt x="1841575" y="437712"/>
                  <a:pt x="1870684" y="420062"/>
                  <a:pt x="1876370" y="430435"/>
                </a:cubicBezTo>
                <a:cubicBezTo>
                  <a:pt x="1887810" y="429140"/>
                  <a:pt x="1924881" y="430463"/>
                  <a:pt x="1912336" y="416414"/>
                </a:cubicBezTo>
                <a:cubicBezTo>
                  <a:pt x="1918632" y="423424"/>
                  <a:pt x="1951703" y="426301"/>
                  <a:pt x="1932015" y="432388"/>
                </a:cubicBezTo>
                <a:cubicBezTo>
                  <a:pt x="1943169" y="432797"/>
                  <a:pt x="1953980" y="434864"/>
                  <a:pt x="1962009" y="431768"/>
                </a:cubicBezTo>
                <a:lnTo>
                  <a:pt x="1947684" y="427854"/>
                </a:lnTo>
                <a:cubicBezTo>
                  <a:pt x="1985365" y="425815"/>
                  <a:pt x="2005891" y="436693"/>
                  <a:pt x="2030437" y="423977"/>
                </a:cubicBezTo>
                <a:lnTo>
                  <a:pt x="2016511" y="418395"/>
                </a:lnTo>
                <a:cubicBezTo>
                  <a:pt x="2039038" y="417509"/>
                  <a:pt x="2057878" y="416452"/>
                  <a:pt x="2066718" y="430349"/>
                </a:cubicBezTo>
                <a:lnTo>
                  <a:pt x="2043591" y="434626"/>
                </a:lnTo>
                <a:cubicBezTo>
                  <a:pt x="2080948" y="434264"/>
                  <a:pt x="2103484" y="433359"/>
                  <a:pt x="2134621" y="425958"/>
                </a:cubicBezTo>
                <a:lnTo>
                  <a:pt x="2123506" y="425577"/>
                </a:lnTo>
                <a:cubicBezTo>
                  <a:pt x="2163178" y="411690"/>
                  <a:pt x="2370699" y="400222"/>
                  <a:pt x="2407246" y="382838"/>
                </a:cubicBezTo>
                <a:lnTo>
                  <a:pt x="2390415" y="372046"/>
                </a:lnTo>
                <a:lnTo>
                  <a:pt x="2421848" y="362960"/>
                </a:lnTo>
                <a:cubicBezTo>
                  <a:pt x="2418124" y="362826"/>
                  <a:pt x="2406675" y="397993"/>
                  <a:pt x="2403560" y="394478"/>
                </a:cubicBezTo>
                <a:cubicBezTo>
                  <a:pt x="2470911" y="393478"/>
                  <a:pt x="2821279" y="385105"/>
                  <a:pt x="2883486" y="392373"/>
                </a:cubicBezTo>
                <a:cubicBezTo>
                  <a:pt x="2908585" y="398355"/>
                  <a:pt x="2888001" y="409508"/>
                  <a:pt x="2887716" y="411213"/>
                </a:cubicBezTo>
                <a:cubicBezTo>
                  <a:pt x="2918262" y="407184"/>
                  <a:pt x="2900889" y="399774"/>
                  <a:pt x="2926863" y="400698"/>
                </a:cubicBezTo>
                <a:cubicBezTo>
                  <a:pt x="2933950" y="402641"/>
                  <a:pt x="2925396" y="409156"/>
                  <a:pt x="2921406" y="410699"/>
                </a:cubicBezTo>
                <a:cubicBezTo>
                  <a:pt x="2932788" y="409423"/>
                  <a:pt x="2943342" y="413156"/>
                  <a:pt x="2944208" y="408118"/>
                </a:cubicBezTo>
                <a:cubicBezTo>
                  <a:pt x="2929978" y="404203"/>
                  <a:pt x="2935998" y="390830"/>
                  <a:pt x="2929978" y="382134"/>
                </a:cubicBezTo>
                <a:lnTo>
                  <a:pt x="2963382" y="383296"/>
                </a:lnTo>
                <a:lnTo>
                  <a:pt x="2961896" y="391744"/>
                </a:lnTo>
                <a:cubicBezTo>
                  <a:pt x="2969345" y="392001"/>
                  <a:pt x="2980784" y="368637"/>
                  <a:pt x="3013598" y="373180"/>
                </a:cubicBezTo>
                <a:cubicBezTo>
                  <a:pt x="3068957" y="376838"/>
                  <a:pt x="3129089" y="373875"/>
                  <a:pt x="3184762" y="375828"/>
                </a:cubicBezTo>
                <a:cubicBezTo>
                  <a:pt x="3183895" y="380895"/>
                  <a:pt x="3172208" y="383886"/>
                  <a:pt x="3160493" y="386858"/>
                </a:cubicBezTo>
                <a:cubicBezTo>
                  <a:pt x="3167960" y="387115"/>
                  <a:pt x="3179333" y="385820"/>
                  <a:pt x="3186210" y="389458"/>
                </a:cubicBezTo>
                <a:cubicBezTo>
                  <a:pt x="3172761" y="380505"/>
                  <a:pt x="3209575" y="383496"/>
                  <a:pt x="3199059" y="379724"/>
                </a:cubicBezTo>
                <a:cubicBezTo>
                  <a:pt x="3239836" y="359074"/>
                  <a:pt x="3292585" y="377933"/>
                  <a:pt x="3328580" y="363912"/>
                </a:cubicBezTo>
                <a:cubicBezTo>
                  <a:pt x="3331723" y="345339"/>
                  <a:pt x="3405647" y="44815"/>
                  <a:pt x="3405647" y="22727"/>
                </a:cubicBezTo>
                <a:cubicBezTo>
                  <a:pt x="3416820" y="23127"/>
                  <a:pt x="3427935" y="23527"/>
                  <a:pt x="3431355" y="25346"/>
                </a:cubicBezTo>
                <a:cubicBezTo>
                  <a:pt x="3428469" y="20155"/>
                  <a:pt x="3406504" y="17669"/>
                  <a:pt x="3394836" y="20641"/>
                </a:cubicBezTo>
                <a:lnTo>
                  <a:pt x="3392826" y="32480"/>
                </a:lnTo>
                <a:cubicBezTo>
                  <a:pt x="3365966" y="36633"/>
                  <a:pt x="3386530" y="25451"/>
                  <a:pt x="3360318" y="26251"/>
                </a:cubicBezTo>
                <a:cubicBezTo>
                  <a:pt x="3358917" y="16564"/>
                  <a:pt x="3383044" y="14497"/>
                  <a:pt x="3404294" y="13564"/>
                </a:cubicBezTo>
                <a:cubicBezTo>
                  <a:pt x="3385159" y="12440"/>
                  <a:pt x="3366109" y="5382"/>
                  <a:pt x="3358317" y="15983"/>
                </a:cubicBezTo>
                <a:cubicBezTo>
                  <a:pt x="3340334" y="11954"/>
                  <a:pt x="3360318" y="4143"/>
                  <a:pt x="3338658" y="0"/>
                </a:cubicBezTo>
                <a:cubicBezTo>
                  <a:pt x="3323237" y="2848"/>
                  <a:pt x="3302968" y="12325"/>
                  <a:pt x="3285251" y="6601"/>
                </a:cubicBezTo>
                <a:lnTo>
                  <a:pt x="3285565" y="4896"/>
                </a:lnTo>
                <a:cubicBezTo>
                  <a:pt x="3242484" y="-5105"/>
                  <a:pt x="3219652" y="19583"/>
                  <a:pt x="3180295" y="9697"/>
                </a:cubicBezTo>
                <a:lnTo>
                  <a:pt x="3184534" y="6458"/>
                </a:lnTo>
                <a:cubicBezTo>
                  <a:pt x="3170617" y="857"/>
                  <a:pt x="3143224" y="8382"/>
                  <a:pt x="3118125" y="2410"/>
                </a:cubicBezTo>
                <a:cubicBezTo>
                  <a:pt x="3125288" y="4363"/>
                  <a:pt x="3131508" y="11373"/>
                  <a:pt x="3116420" y="12525"/>
                </a:cubicBezTo>
                <a:cubicBezTo>
                  <a:pt x="3087560" y="6420"/>
                  <a:pt x="3067871" y="12525"/>
                  <a:pt x="3046774" y="4982"/>
                </a:cubicBezTo>
                <a:lnTo>
                  <a:pt x="3026523" y="14469"/>
                </a:lnTo>
                <a:cubicBezTo>
                  <a:pt x="2926044" y="12621"/>
                  <a:pt x="2529166" y="26099"/>
                  <a:pt x="2428230" y="27613"/>
                </a:cubicBezTo>
                <a:lnTo>
                  <a:pt x="2432182" y="26099"/>
                </a:lnTo>
                <a:cubicBezTo>
                  <a:pt x="2278392" y="30842"/>
                  <a:pt x="1962705" y="30099"/>
                  <a:pt x="1803761" y="43167"/>
                </a:cubicBezTo>
                <a:cubicBezTo>
                  <a:pt x="1779177" y="33833"/>
                  <a:pt x="1745278" y="36024"/>
                  <a:pt x="1719627" y="33414"/>
                </a:cubicBezTo>
                <a:cubicBezTo>
                  <a:pt x="1733886" y="37309"/>
                  <a:pt x="1728999" y="43929"/>
                  <a:pt x="1717865" y="43548"/>
                </a:cubicBezTo>
                <a:cubicBezTo>
                  <a:pt x="1639721" y="42472"/>
                  <a:pt x="1712588" y="50006"/>
                  <a:pt x="1633559" y="53997"/>
                </a:cubicBezTo>
                <a:cubicBezTo>
                  <a:pt x="1542557" y="62684"/>
                  <a:pt x="1194313" y="52797"/>
                  <a:pt x="1113532" y="44844"/>
                </a:cubicBezTo>
                <a:cubicBezTo>
                  <a:pt x="1070145" y="58607"/>
                  <a:pt x="1015977" y="48197"/>
                  <a:pt x="973467" y="56902"/>
                </a:cubicBezTo>
                <a:lnTo>
                  <a:pt x="977743" y="53654"/>
                </a:lnTo>
                <a:cubicBezTo>
                  <a:pt x="932090" y="58836"/>
                  <a:pt x="673648" y="46082"/>
                  <a:pt x="620585" y="51006"/>
                </a:cubicBezTo>
                <a:lnTo>
                  <a:pt x="627719" y="52978"/>
                </a:lnTo>
                <a:cubicBezTo>
                  <a:pt x="581446" y="61522"/>
                  <a:pt x="587752" y="46463"/>
                  <a:pt x="551290" y="41777"/>
                </a:cubicBezTo>
                <a:cubicBezTo>
                  <a:pt x="556081" y="57217"/>
                  <a:pt x="516429" y="65989"/>
                  <a:pt x="501312" y="67151"/>
                </a:cubicBezTo>
                <a:lnTo>
                  <a:pt x="501884" y="63770"/>
                </a:lnTo>
                <a:cubicBezTo>
                  <a:pt x="479081" y="66370"/>
                  <a:pt x="427427" y="79781"/>
                  <a:pt x="389775" y="81858"/>
                </a:cubicBezTo>
                <a:lnTo>
                  <a:pt x="391251" y="73409"/>
                </a:lnTo>
                <a:cubicBezTo>
                  <a:pt x="359847" y="82487"/>
                  <a:pt x="300802" y="78715"/>
                  <a:pt x="278227" y="79601"/>
                </a:cubicBezTo>
                <a:cubicBezTo>
                  <a:pt x="226611" y="76105"/>
                  <a:pt x="147001" y="61398"/>
                  <a:pt x="77983" y="72562"/>
                </a:cubicBezTo>
                <a:lnTo>
                  <a:pt x="33397" y="48482"/>
                </a:lnTo>
                <a:lnTo>
                  <a:pt x="26872" y="50873"/>
                </a:lnTo>
                <a:cubicBezTo>
                  <a:pt x="26872" y="50873"/>
                  <a:pt x="-44937" y="341643"/>
                  <a:pt x="46217" y="403574"/>
                </a:cubicBezTo>
                <a:lnTo>
                  <a:pt x="44770" y="412004"/>
                </a:lnTo>
                <a:lnTo>
                  <a:pt x="62791" y="410918"/>
                </a:lnTo>
                <a:cubicBezTo>
                  <a:pt x="84413" y="415071"/>
                  <a:pt x="94414" y="405298"/>
                  <a:pt x="92947" y="413709"/>
                </a:cubicBezTo>
                <a:lnTo>
                  <a:pt x="63324" y="412680"/>
                </a:lnTo>
                <a:cubicBezTo>
                  <a:pt x="85051" y="415119"/>
                  <a:pt x="69878" y="419595"/>
                  <a:pt x="61591" y="424367"/>
                </a:cubicBezTo>
                <a:cubicBezTo>
                  <a:pt x="70659" y="425177"/>
                  <a:pt x="79469" y="426196"/>
                  <a:pt x="86689" y="428778"/>
                </a:cubicBezTo>
                <a:cubicBezTo>
                  <a:pt x="90966" y="425539"/>
                  <a:pt x="83546" y="425282"/>
                  <a:pt x="80165" y="423443"/>
                </a:cubicBezTo>
                <a:cubicBezTo>
                  <a:pt x="91852" y="420472"/>
                  <a:pt x="108130" y="412547"/>
                  <a:pt x="122360" y="416433"/>
                </a:cubicBezTo>
                <a:cubicBezTo>
                  <a:pt x="144611" y="417224"/>
                  <a:pt x="123780" y="430092"/>
                  <a:pt x="149745" y="431006"/>
                </a:cubicBezTo>
                <a:cubicBezTo>
                  <a:pt x="286667" y="437531"/>
                  <a:pt x="419331" y="447304"/>
                  <a:pt x="557720" y="445399"/>
                </a:cubicBezTo>
                <a:cubicBezTo>
                  <a:pt x="560863" y="448894"/>
                  <a:pt x="557119" y="448771"/>
                  <a:pt x="553119" y="450342"/>
                </a:cubicBezTo>
                <a:cubicBezTo>
                  <a:pt x="594810" y="446704"/>
                  <a:pt x="631872" y="448018"/>
                  <a:pt x="669829" y="444246"/>
                </a:cubicBezTo>
                <a:cubicBezTo>
                  <a:pt x="680373" y="448018"/>
                  <a:pt x="683249" y="453219"/>
                  <a:pt x="686374" y="456724"/>
                </a:cubicBezTo>
                <a:cubicBezTo>
                  <a:pt x="680097" y="449714"/>
                  <a:pt x="896019" y="449075"/>
                  <a:pt x="899438" y="45089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4ECCF97-F343-47BE-ABB7-9974BFABAE7C}"/>
              </a:ext>
            </a:extLst>
          </p:cNvPr>
          <p:cNvSpPr txBox="1"/>
          <p:nvPr/>
        </p:nvSpPr>
        <p:spPr>
          <a:xfrm>
            <a:off x="4364596" y="2603837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>
                    <a:lumMod val="95000"/>
                  </a:schemeClr>
                </a:solidFill>
                <a:latin typeface="카페24 당당해" pitchFamily="2" charset="-127"/>
                <a:ea typeface="카페24 당당해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5832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04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92B5"/>
      </a:accent1>
      <a:accent2>
        <a:srgbClr val="01A6CF"/>
      </a:accent2>
      <a:accent3>
        <a:srgbClr val="EB788F"/>
      </a:accent3>
      <a:accent4>
        <a:srgbClr val="FED352"/>
      </a:accent4>
      <a:accent5>
        <a:srgbClr val="69E0DB"/>
      </a:accent5>
      <a:accent6>
        <a:srgbClr val="E89472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136</Words>
  <Application>Microsoft Office PowerPoint</Application>
  <PresentationFormat>와이드스크린</PresentationFormat>
  <Paragraphs>56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나눔바른펜</vt:lpstr>
      <vt:lpstr>나눔스퀘어 ExtraBold</vt:lpstr>
      <vt:lpstr>나눔스퀘어 Light</vt:lpstr>
      <vt:lpstr>맑은 고딕</vt:lpstr>
      <vt:lpstr>카페24 당당해</vt:lpstr>
      <vt:lpstr>포천 막걸리체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63</cp:revision>
  <dcterms:created xsi:type="dcterms:W3CDTF">2021-07-04T01:22:34Z</dcterms:created>
  <dcterms:modified xsi:type="dcterms:W3CDTF">2023-08-31T04:44:23Z</dcterms:modified>
</cp:coreProperties>
</file>